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-1014" y="1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0613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070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8218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2620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782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2056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7947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144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168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8817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106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671E54-BC0B-43B8-B389-4F2C75523080}" type="datetimeFigureOut">
              <a:rPr lang="pt-BR" smtClean="0"/>
              <a:pPr/>
              <a:t>08/10/2024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BAC4C-1262-44FA-A594-73586AF97A3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101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CCD7FE05-6E0C-588F-5C84-3D083E34C8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32399288" cy="57122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8CFFEE09-FDB9-AC67-FD6B-CFD2903900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109" y="416378"/>
            <a:ext cx="20449069" cy="545592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227260B7-9567-D45E-E81C-36B766F9466E}"/>
              </a:ext>
            </a:extLst>
          </p:cNvPr>
          <p:cNvSpPr txBox="1"/>
          <p:nvPr/>
        </p:nvSpPr>
        <p:spPr>
          <a:xfrm>
            <a:off x="8712993" y="6288683"/>
            <a:ext cx="14973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TÍTULO DO RESUMO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(Fonte tamanho 60)</a:t>
            </a:r>
            <a:endParaRPr lang="pt-B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A21A4ACE-0695-AD38-F3AE-EE94BF8AEE84}"/>
              </a:ext>
            </a:extLst>
          </p:cNvPr>
          <p:cNvSpPr txBox="1"/>
          <p:nvPr/>
        </p:nvSpPr>
        <p:spPr>
          <a:xfrm>
            <a:off x="2210989" y="8536583"/>
            <a:ext cx="279773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Jéssica Yuri Sakurada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; Raul Gomes Aguera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; Simone Aparecida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Galerani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Mossini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(Tamanho mínimo de fonte: 40)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44B95AFC-06BE-1C0A-E574-087B3D170260}"/>
              </a:ext>
            </a:extLst>
          </p:cNvPr>
          <p:cNvSpPr txBox="1"/>
          <p:nvPr/>
        </p:nvSpPr>
        <p:spPr>
          <a:xfrm>
            <a:off x="2210989" y="9774708"/>
            <a:ext cx="27977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Aluno doutorado PBF-UEM; </a:t>
            </a:r>
            <a:r>
              <a:rPr lang="pt-BR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Docente PBF-UEM</a:t>
            </a:r>
          </a:p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(Filiação, tamanho mínimo de fonte 40)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A1A3B923-2BAB-06D9-767D-955F750355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42298374"/>
            <a:ext cx="32399288" cy="90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06323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43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Jéssica Yuri Sakurada</dc:creator>
  <cp:lastModifiedBy>pbf</cp:lastModifiedBy>
  <cp:revision>1</cp:revision>
  <dcterms:created xsi:type="dcterms:W3CDTF">2024-08-27T19:42:58Z</dcterms:created>
  <dcterms:modified xsi:type="dcterms:W3CDTF">2024-10-08T11:15:04Z</dcterms:modified>
</cp:coreProperties>
</file>