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000" autoAdjust="0"/>
    <p:restoredTop sz="94660"/>
  </p:normalViewPr>
  <p:slideViewPr>
    <p:cSldViewPr snapToGrid="0">
      <p:cViewPr>
        <p:scale>
          <a:sx n="25" d="100"/>
          <a:sy n="25" d="100"/>
        </p:scale>
        <p:origin x="-1014" y="18"/>
      </p:cViewPr>
      <p:guideLst>
        <p:guide orient="horz" pos="13606"/>
        <p:guide pos="102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71E54-BC0B-43B8-B389-4F2C75523080}" type="datetimeFigureOut">
              <a:rPr lang="pt-BR" smtClean="0"/>
              <a:pPr/>
              <a:t>08/10/2024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BAC4C-1262-44FA-A594-73586AF97A3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506130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71E54-BC0B-43B8-B389-4F2C75523080}" type="datetimeFigureOut">
              <a:rPr lang="pt-BR" smtClean="0"/>
              <a:pPr/>
              <a:t>08/10/2024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BAC4C-1262-44FA-A594-73586AF97A3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40700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71E54-BC0B-43B8-B389-4F2C75523080}" type="datetimeFigureOut">
              <a:rPr lang="pt-BR" smtClean="0"/>
              <a:pPr/>
              <a:t>08/10/2024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BAC4C-1262-44FA-A594-73586AF97A3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582185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71E54-BC0B-43B8-B389-4F2C75523080}" type="datetimeFigureOut">
              <a:rPr lang="pt-BR" smtClean="0"/>
              <a:pPr/>
              <a:t>08/10/2024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BAC4C-1262-44FA-A594-73586AF97A3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626204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>
                    <a:tint val="82000"/>
                  </a:schemeClr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82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82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71E54-BC0B-43B8-B389-4F2C75523080}" type="datetimeFigureOut">
              <a:rPr lang="pt-BR" smtClean="0"/>
              <a:pPr/>
              <a:t>08/10/2024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BAC4C-1262-44FA-A594-73586AF97A3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547823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71E54-BC0B-43B8-B389-4F2C75523080}" type="datetimeFigureOut">
              <a:rPr lang="pt-BR" smtClean="0"/>
              <a:pPr/>
              <a:t>08/10/2024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BAC4C-1262-44FA-A594-73586AF97A3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920563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71E54-BC0B-43B8-B389-4F2C75523080}" type="datetimeFigureOut">
              <a:rPr lang="pt-BR" smtClean="0"/>
              <a:pPr/>
              <a:t>08/10/2024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BAC4C-1262-44FA-A594-73586AF97A3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179478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71E54-BC0B-43B8-B389-4F2C75523080}" type="datetimeFigureOut">
              <a:rPr lang="pt-BR" smtClean="0"/>
              <a:pPr/>
              <a:t>08/10/2024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BAC4C-1262-44FA-A594-73586AF97A3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371448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71E54-BC0B-43B8-B389-4F2C75523080}" type="datetimeFigureOut">
              <a:rPr lang="pt-BR" smtClean="0"/>
              <a:pPr/>
              <a:t>08/10/2024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BAC4C-1262-44FA-A594-73586AF97A3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571684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71E54-BC0B-43B8-B389-4F2C75523080}" type="datetimeFigureOut">
              <a:rPr lang="pt-BR" smtClean="0"/>
              <a:pPr/>
              <a:t>08/10/2024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BAC4C-1262-44FA-A594-73586AF97A3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888173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71E54-BC0B-43B8-B389-4F2C75523080}" type="datetimeFigureOut">
              <a:rPr lang="pt-BR" smtClean="0"/>
              <a:pPr/>
              <a:t>08/10/2024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BAC4C-1262-44FA-A594-73586AF97A3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610641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3671E54-BC0B-43B8-B389-4F2C75523080}" type="datetimeFigureOut">
              <a:rPr lang="pt-BR" smtClean="0"/>
              <a:pPr/>
              <a:t>08/10/2024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8DBAC4C-1262-44FA-A594-73586AF97A3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351018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>
            <a:extLst>
              <a:ext uri="{FF2B5EF4-FFF2-40B4-BE49-F238E27FC236}">
                <a16:creationId xmlns:a16="http://schemas.microsoft.com/office/drawing/2014/main" xmlns="" id="{CCD7FE05-6E0C-588F-5C84-3D083E34C8D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32399288" cy="571227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xmlns="" id="{8CFFEE09-FDB9-AC67-FD6B-CFD29039004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75109" y="416378"/>
            <a:ext cx="20449069" cy="5455927"/>
          </a:xfrm>
          <a:prstGeom prst="rect">
            <a:avLst/>
          </a:prstGeom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xmlns="" id="{227260B7-9567-D45E-E81C-36B766F9466E}"/>
              </a:ext>
            </a:extLst>
          </p:cNvPr>
          <p:cNvSpPr txBox="1"/>
          <p:nvPr/>
        </p:nvSpPr>
        <p:spPr>
          <a:xfrm>
            <a:off x="8712993" y="6288683"/>
            <a:ext cx="149733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latin typeface="Arial" panose="020B0604020202020204" pitchFamily="34" charset="0"/>
                <a:cs typeface="Arial" panose="020B0604020202020204" pitchFamily="34" charset="0"/>
              </a:rPr>
              <a:t>TÍTULO DO RESUMO </a:t>
            </a:r>
            <a:r>
              <a:rPr lang="pt-BR" sz="6000" dirty="0">
                <a:latin typeface="Arial" panose="020B0604020202020204" pitchFamily="34" charset="0"/>
                <a:cs typeface="Arial" panose="020B0604020202020204" pitchFamily="34" charset="0"/>
              </a:rPr>
              <a:t>(Fonte tamanho 60)</a:t>
            </a:r>
            <a:endParaRPr lang="pt-BR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xmlns="" id="{A21A4ACE-0695-AD38-F3AE-EE94BF8AEE84}"/>
              </a:ext>
            </a:extLst>
          </p:cNvPr>
          <p:cNvSpPr txBox="1"/>
          <p:nvPr/>
        </p:nvSpPr>
        <p:spPr>
          <a:xfrm>
            <a:off x="2210989" y="8536583"/>
            <a:ext cx="279773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Jéssica Yuri Sakurada</a:t>
            </a:r>
            <a:r>
              <a:rPr lang="pt-BR" sz="4000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; Raul Gomes Aguera</a:t>
            </a:r>
            <a:r>
              <a:rPr lang="pt-BR" sz="4000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; Simone Aparecida </a:t>
            </a:r>
            <a:r>
              <a:rPr lang="pt-BR" sz="4000" dirty="0" err="1">
                <a:latin typeface="Arial" panose="020B0604020202020204" pitchFamily="34" charset="0"/>
                <a:cs typeface="Arial" panose="020B0604020202020204" pitchFamily="34" charset="0"/>
              </a:rPr>
              <a:t>Galerani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Mossini</a:t>
            </a:r>
            <a:r>
              <a:rPr lang="pt-BR" sz="40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 (Tamanho mínimo de fonte: 40)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xmlns="" id="{44B95AFC-06BE-1C0A-E574-087B3D170260}"/>
              </a:ext>
            </a:extLst>
          </p:cNvPr>
          <p:cNvSpPr txBox="1"/>
          <p:nvPr/>
        </p:nvSpPr>
        <p:spPr>
          <a:xfrm>
            <a:off x="2210989" y="9774708"/>
            <a:ext cx="279773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Aluno doutorado PBF-UEM; </a:t>
            </a:r>
            <a:r>
              <a:rPr lang="pt-BR" sz="40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Docente PBF-UEM</a:t>
            </a:r>
          </a:p>
          <a:p>
            <a:pPr algn="ctr"/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(Filiação, tamanho mínimo de fonte 40) </a:t>
            </a:r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xmlns="" id="{A1A3B923-2BAB-06D9-767D-955F7503555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42298374"/>
            <a:ext cx="32399288" cy="90226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2063239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43</Words>
  <Application>Microsoft Office PowerPoint</Application>
  <PresentationFormat>Personalizar</PresentationFormat>
  <Paragraphs>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Jéssica Yuri Sakurada</dc:creator>
  <cp:lastModifiedBy>pbf</cp:lastModifiedBy>
  <cp:revision>1</cp:revision>
  <dcterms:created xsi:type="dcterms:W3CDTF">2024-08-27T19:42:58Z</dcterms:created>
  <dcterms:modified xsi:type="dcterms:W3CDTF">2024-10-08T11:15:04Z</dcterms:modified>
</cp:coreProperties>
</file>